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4"/>
  </p:sldMasterIdLst>
  <p:notesMasterIdLst>
    <p:notesMasterId r:id="rId6"/>
  </p:notesMasterIdLst>
  <p:sldIdLst>
    <p:sldId id="207613818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ulie Osburn" initials="JO" lastIdx="5" clrIdx="6">
    <p:extLst>
      <p:ext uri="{19B8F6BF-5375-455C-9EA6-DF929625EA0E}">
        <p15:presenceInfo xmlns:p15="http://schemas.microsoft.com/office/powerpoint/2012/main" userId="S::juliejo@microsoft.com::b2aec404-568e-403a-b1a3-65f4a6e1880d" providerId="AD"/>
      </p:ext>
    </p:extLst>
  </p:cmAuthor>
  <p:cmAuthor id="1" name="Wayne Meyer" initials="WM" lastIdx="21" clrIdx="0">
    <p:extLst>
      <p:ext uri="{19B8F6BF-5375-455C-9EA6-DF929625EA0E}">
        <p15:presenceInfo xmlns:p15="http://schemas.microsoft.com/office/powerpoint/2012/main" userId="S::wayneme@microsoft.com::505e5828-32a7-4b23-b483-86ab7e4f6d84" providerId="AD"/>
      </p:ext>
    </p:extLst>
  </p:cmAuthor>
  <p:cmAuthor id="8" name="Pablo Sanchez" initials="PS" lastIdx="10" clrIdx="7">
    <p:extLst>
      <p:ext uri="{19B8F6BF-5375-455C-9EA6-DF929625EA0E}">
        <p15:presenceInfo xmlns:p15="http://schemas.microsoft.com/office/powerpoint/2012/main" userId="S::pablosp@microsoft.com::0f48470a-3c87-4ba9-ac2f-63e38402478e" providerId="AD"/>
      </p:ext>
    </p:extLst>
  </p:cmAuthor>
  <p:cmAuthor id="2" name="Pratibha Sood" initials="PS" lastIdx="24" clrIdx="1">
    <p:extLst>
      <p:ext uri="{19B8F6BF-5375-455C-9EA6-DF929625EA0E}">
        <p15:presenceInfo xmlns:p15="http://schemas.microsoft.com/office/powerpoint/2012/main" userId="S::prsood@microsoft.com::757de0c6-7155-45cc-8575-9f822407d213" providerId="AD"/>
      </p:ext>
    </p:extLst>
  </p:cmAuthor>
  <p:cmAuthor id="9" name="Ansley Yeo" initials="AY" lastIdx="9" clrIdx="8">
    <p:extLst>
      <p:ext uri="{19B8F6BF-5375-455C-9EA6-DF929625EA0E}">
        <p15:presenceInfo xmlns:p15="http://schemas.microsoft.com/office/powerpoint/2012/main" userId="S::ansyeo@microsoft.com::0d040379-8e93-4226-9271-d416b2176717" providerId="AD"/>
      </p:ext>
    </p:extLst>
  </p:cmAuthor>
  <p:cmAuthor id="3" name="James Complin" initials="JC" lastIdx="8" clrIdx="2">
    <p:extLst>
      <p:ext uri="{19B8F6BF-5375-455C-9EA6-DF929625EA0E}">
        <p15:presenceInfo xmlns:p15="http://schemas.microsoft.com/office/powerpoint/2012/main" userId="S::jacompli@microsoft.com::04684b05-a571-42a8-b582-bdb318c64b6d" providerId="AD"/>
      </p:ext>
    </p:extLst>
  </p:cmAuthor>
  <p:cmAuthor id="4" name="Conrad Sidey" initials="CS" lastIdx="1" clrIdx="3">
    <p:extLst>
      <p:ext uri="{19B8F6BF-5375-455C-9EA6-DF929625EA0E}">
        <p15:presenceInfo xmlns:p15="http://schemas.microsoft.com/office/powerpoint/2012/main" userId="S::conrads@microsoft.com::8e7e4c1e-0b9f-408a-a744-9ab8b54b3853" providerId="AD"/>
      </p:ext>
    </p:extLst>
  </p:cmAuthor>
  <p:cmAuthor id="5" name="David Coulter" initials="DC" lastIdx="8" clrIdx="4">
    <p:extLst>
      <p:ext uri="{19B8F6BF-5375-455C-9EA6-DF929625EA0E}">
        <p15:presenceInfo xmlns:p15="http://schemas.microsoft.com/office/powerpoint/2012/main" userId="S::dacoulte@microsoft.com::bd7f51f3-86ab-4183-af7c-70e0e78624e3" providerId="AD"/>
      </p:ext>
    </p:extLst>
  </p:cmAuthor>
  <p:cmAuthor id="6" name="Johan Grant" initials="JG" lastIdx="12" clrIdx="5">
    <p:extLst>
      <p:ext uri="{19B8F6BF-5375-455C-9EA6-DF929625EA0E}">
        <p15:presenceInfo xmlns:p15="http://schemas.microsoft.com/office/powerpoint/2012/main" userId="S::jogrant@microsoft.com::4c19665d-e4ad-4a0a-a05e-a1053f6c6b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7" autoAdjust="0"/>
    <p:restoredTop sz="96352" autoAdjust="0"/>
  </p:normalViewPr>
  <p:slideViewPr>
    <p:cSldViewPr snapToGrid="0">
      <p:cViewPr>
        <p:scale>
          <a:sx n="100" d="100"/>
          <a:sy n="100" d="100"/>
        </p:scale>
        <p:origin x="2846" y="2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BC766-E5BA-40F8-9F5F-937F32F5E837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358F0-6F6E-4229-B4E1-FAA558BBD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jpe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2086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70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8948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5B5AE-3FA2-9E4F-A2B8-042B9D35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88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93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3819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3896169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5072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3933643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5864977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4418243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5067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8188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76097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0170547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2434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725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03231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218594609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239966"/>
            <a:ext cx="5834041" cy="90883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6639273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239966"/>
            <a:ext cx="5834041" cy="90883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465596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7DB3F4D-E716-41CF-AA35-46DCDC8D6C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3496" y="52387"/>
            <a:ext cx="34004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6525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531637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73334060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220863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78181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42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296783"/>
          </a:xfrm>
          <a:prstGeom prst="rect">
            <a:avLst/>
          </a:prstGeom>
        </p:spPr>
        <p:txBody>
          <a:bodyPr/>
          <a:lstStyle>
            <a:lvl1pPr marL="284793" indent="-284793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8" indent="-275457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41" indent="-284793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41" indent="-22410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40" indent="-22410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332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F7E2-5129-4EFF-9185-B3D2D0F5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1886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phy Titl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1" y="1122364"/>
            <a:ext cx="6827265" cy="2576513"/>
          </a:xfrm>
        </p:spPr>
        <p:txBody>
          <a:bodyPr rIns="0" anchor="b"/>
          <a:lstStyle>
            <a:lvl1pPr algn="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1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4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6057" indent="0">
              <a:buNone/>
              <a:defRPr/>
            </a:lvl2pPr>
            <a:lvl3pPr marL="912114" indent="0">
              <a:buNone/>
              <a:defRPr/>
            </a:lvl3pPr>
            <a:lvl4pPr marL="1368171" indent="0">
              <a:buNone/>
              <a:defRPr/>
            </a:lvl4pPr>
            <a:lvl5pPr marL="18242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39"/>
            <a:ext cx="0" cy="362108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783A4E-B35D-4CCD-8C43-468408556000}"/>
              </a:ext>
            </a:extLst>
          </p:cNvPr>
          <p:cNvGrpSpPr/>
          <p:nvPr userDrawn="1"/>
        </p:nvGrpSpPr>
        <p:grpSpPr>
          <a:xfrm>
            <a:off x="553821" y="547293"/>
            <a:ext cx="1554197" cy="330567"/>
            <a:chOff x="7353301" y="-1897063"/>
            <a:chExt cx="5749290" cy="12258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E1E658-63AA-4B90-9FAE-C2A0667908E7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D8DE20-1A41-4F32-A2F7-D6BD777AD318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A3E4C6-6EB9-4031-8A5E-9AB5F258FD63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814088-BEA7-4D58-BEA6-545A939CB1F2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CD5A5B-9703-4A12-A4FA-54B47108EFD1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42614637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phy Title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1" y="1122364"/>
            <a:ext cx="6827265" cy="2576513"/>
          </a:xfrm>
        </p:spPr>
        <p:txBody>
          <a:bodyPr rIns="0"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1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394">
                <a:solidFill>
                  <a:schemeClr val="accent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4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6057" indent="0">
              <a:buNone/>
              <a:defRPr/>
            </a:lvl2pPr>
            <a:lvl3pPr marL="912114" indent="0">
              <a:buNone/>
              <a:defRPr/>
            </a:lvl3pPr>
            <a:lvl4pPr marL="1368171" indent="0">
              <a:buNone/>
              <a:defRPr/>
            </a:lvl4pPr>
            <a:lvl5pPr marL="18242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39"/>
            <a:ext cx="0" cy="3621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FEDB6-AE1B-4A26-A3DA-CCF9A9D4731D}"/>
              </a:ext>
            </a:extLst>
          </p:cNvPr>
          <p:cNvGrpSpPr/>
          <p:nvPr userDrawn="1"/>
        </p:nvGrpSpPr>
        <p:grpSpPr>
          <a:xfrm>
            <a:off x="553821" y="547293"/>
            <a:ext cx="1554197" cy="330567"/>
            <a:chOff x="7353301" y="-1897063"/>
            <a:chExt cx="5749290" cy="122586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9D12FA-0F93-4FF8-AB34-E1592DCD290E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EAC267-163C-4DCC-8381-D0CAC8DEC502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10C74F8-8AA7-4335-B883-92AC821E5BC6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6CD7D-FED7-4E94-B613-8858CD9EF9D5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D0F63C-34B6-4893-AC74-41986002A339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12134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92716"/>
            <a:ext cx="4114800" cy="1828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11ECA-E42E-4E41-86BD-D4D827D0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369" y="1222805"/>
            <a:ext cx="11081177" cy="457200"/>
          </a:xfrm>
        </p:spPr>
        <p:txBody>
          <a:bodyPr anchor="ctr"/>
          <a:lstStyle>
            <a:lvl1pPr marL="0" indent="0">
              <a:buNone/>
              <a:defRPr sz="2200"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68EBDF-6910-4128-87F9-14E83FC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3" y="6401594"/>
            <a:ext cx="366667" cy="365125"/>
          </a:xfrm>
          <a:prstGeom prst="rect">
            <a:avLst/>
          </a:prstGeo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0324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26E514D-8AB8-4BDB-8B21-573BB18482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3496" y="52387"/>
            <a:ext cx="3400425" cy="6753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24F7F-3E0C-41D8-BBAF-F7F29E3A9C6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69" y="2323339"/>
            <a:ext cx="3255901" cy="179310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280953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AD33B0-14F4-4447-A6C8-EED048148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" y="3520440"/>
            <a:ext cx="12184380" cy="3337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92716"/>
            <a:ext cx="41148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11ECA-E42E-4E41-86BD-D4D827D0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369" y="1222805"/>
            <a:ext cx="11081177" cy="457200"/>
          </a:xfrm>
        </p:spPr>
        <p:txBody>
          <a:bodyPr anchor="ctr"/>
          <a:lstStyle>
            <a:lvl1pPr marL="0" indent="0">
              <a:buNone/>
              <a:defRPr sz="2200"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68EBDF-6910-4128-87F9-14E83FC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3" y="6401594"/>
            <a:ext cx="36666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6844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68EA2-A5E8-4BC2-BABE-993071FF8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11ECA-E42E-4E41-86BD-D4D827D0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369" y="1222805"/>
            <a:ext cx="11081177" cy="457200"/>
          </a:xfrm>
        </p:spPr>
        <p:txBody>
          <a:bodyPr anchor="ctr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92716"/>
            <a:ext cx="41148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68EBDF-6910-4128-87F9-14E83FC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3" y="6401594"/>
            <a:ext cx="36666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25096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7C5EDF-361A-4236-B112-44913FF7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69" y="2918699"/>
            <a:ext cx="11081177" cy="1020602"/>
          </a:xfrm>
        </p:spPr>
        <p:txBody>
          <a:bodyPr anchor="ctr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612253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1667F-5928-4CA5-9E9A-6D60293DC9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BB6F7-36B3-42CD-8196-337611403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40000"/>
                </a:srgbClr>
              </a:gs>
              <a:gs pos="58000">
                <a:srgbClr val="000000">
                  <a:alpha val="84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1" tIns="146304" rIns="182881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8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EF33B-97ED-4DAA-8343-1B0FA38CD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>
            <a:off x="0" y="0"/>
            <a:ext cx="1335024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1" tIns="146304" rIns="182881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8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D03B8-1E65-4B5E-B5AA-4770DA1F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12" y="2918699"/>
            <a:ext cx="11081177" cy="1020602"/>
          </a:xfrm>
        </p:spPr>
        <p:txBody>
          <a:bodyPr anchor="ctr"/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53722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63369" y="1506067"/>
            <a:ext cx="11081177" cy="2396047"/>
          </a:xfrm>
          <a:prstGeom prst="rect">
            <a:avLst/>
          </a:prstGeom>
        </p:spPr>
        <p:txBody>
          <a:bodyPr/>
          <a:lstStyle>
            <a:lvl1pPr marL="284078" indent="-284078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8840" indent="-274764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2918" indent="-284078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6455" indent="-22353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89992" indent="-22353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18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63369" y="473236"/>
            <a:ext cx="11081177" cy="1020602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7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436710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7C5EDF-361A-4236-B112-44913FF7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69" y="2918699"/>
            <a:ext cx="11081177" cy="1020602"/>
          </a:xfrm>
        </p:spPr>
        <p:txBody>
          <a:bodyPr anchor="ctr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6836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2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2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8540C2E-9B30-4C49-A830-87F736CCB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0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5593659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724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208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501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79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4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  <p:sldLayoutId id="2147483952" r:id="rId19"/>
    <p:sldLayoutId id="2147483953" r:id="rId20"/>
    <p:sldLayoutId id="2147483954" r:id="rId21"/>
    <p:sldLayoutId id="2147483955" r:id="rId22"/>
    <p:sldLayoutId id="2147483956" r:id="rId23"/>
    <p:sldLayoutId id="2147483957" r:id="rId24"/>
    <p:sldLayoutId id="2147483958" r:id="rId25"/>
    <p:sldLayoutId id="2147483959" r:id="rId26"/>
    <p:sldLayoutId id="2147483960" r:id="rId27"/>
    <p:sldLayoutId id="2147483961" r:id="rId28"/>
    <p:sldLayoutId id="2147483962" r:id="rId29"/>
    <p:sldLayoutId id="2147483963" r:id="rId30"/>
    <p:sldLayoutId id="2147483964" r:id="rId31"/>
    <p:sldLayoutId id="2147483965" r:id="rId32"/>
    <p:sldLayoutId id="2147483966" r:id="rId33"/>
    <p:sldLayoutId id="2147483967" r:id="rId34"/>
    <p:sldLayoutId id="2147483968" r:id="rId35"/>
    <p:sldLayoutId id="2147483969" r:id="rId36"/>
    <p:sldLayoutId id="2147483970" r:id="rId37"/>
    <p:sldLayoutId id="2147483971" r:id="rId38"/>
    <p:sldLayoutId id="2147483972" r:id="rId39"/>
    <p:sldLayoutId id="2147483973" r:id="rId40"/>
    <p:sldLayoutId id="2147483974" r:id="rId41"/>
    <p:sldLayoutId id="2147483975" r:id="rId42"/>
    <p:sldLayoutId id="2147483976" r:id="rId43"/>
    <p:sldLayoutId id="2147483977" r:id="rId44"/>
    <p:sldLayoutId id="2147483978" r:id="rId45"/>
    <p:sldLayoutId id="2147483979" r:id="rId46"/>
    <p:sldLayoutId id="2147483980" r:id="rId47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D61C-675A-4BE5-87E0-E1FBEA6B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46" y="865561"/>
            <a:ext cx="7738812" cy="403137"/>
          </a:xfrm>
        </p:spPr>
        <p:txBody>
          <a:bodyPr/>
          <a:lstStyle/>
          <a:p>
            <a:r>
              <a:rPr lang="en-US" dirty="0"/>
              <a:t>Azure Machine Learning Adoption Framework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CFA98B7-7ED1-4658-842E-532DE650C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98461" y="-366241"/>
            <a:ext cx="2809147" cy="25090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CF65B6-617F-4102-928B-A1F8F5CA2885}"/>
              </a:ext>
            </a:extLst>
          </p:cNvPr>
          <p:cNvSpPr/>
          <p:nvPr/>
        </p:nvSpPr>
        <p:spPr bwMode="auto">
          <a:xfrm>
            <a:off x="5123735" y="5142819"/>
            <a:ext cx="2153948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Govern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Comply, control and secure</a:t>
            </a:r>
            <a:endParaRPr lang="en-US" sz="1100" dirty="0">
              <a:solidFill>
                <a:srgbClr val="000000"/>
              </a:solidFill>
              <a:latin typeface="Segoe UI"/>
              <a:ea typeface="+mn-lt"/>
              <a:cs typeface="Calibri" panose="020F0502020204030204"/>
            </a:endParaRP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Methodology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Benchmark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Initial best practice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Governance maturity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50E6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A9D07-BDC0-4DB4-8563-3E6AF546603A}"/>
              </a:ext>
            </a:extLst>
          </p:cNvPr>
          <p:cNvSpPr/>
          <p:nvPr/>
        </p:nvSpPr>
        <p:spPr bwMode="auto">
          <a:xfrm>
            <a:off x="7569126" y="5165679"/>
            <a:ext cx="2439594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Manage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Operate and optimize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Business commitments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Operations baseline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MLOps maturity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3E53DC-1B28-4883-AD6E-AA714041ADF7}"/>
              </a:ext>
            </a:extLst>
          </p:cNvPr>
          <p:cNvGrpSpPr/>
          <p:nvPr/>
        </p:nvGrpSpPr>
        <p:grpSpPr>
          <a:xfrm>
            <a:off x="8706239" y="5390331"/>
            <a:ext cx="1788410" cy="105615"/>
            <a:chOff x="333497" y="1926331"/>
            <a:chExt cx="2600203" cy="15355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5A01EF-B926-44D8-A853-CD244DB76CB5}"/>
                </a:ext>
              </a:extLst>
            </p:cNvPr>
            <p:cNvCxnSpPr>
              <a:cxnSpLocks/>
            </p:cNvCxnSpPr>
            <p:nvPr/>
          </p:nvCxnSpPr>
          <p:spPr>
            <a:xfrm>
              <a:off x="333497" y="2003110"/>
              <a:ext cx="260020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DBBC3066-4308-4F60-86ED-11EF3F91079D}"/>
                </a:ext>
              </a:extLst>
            </p:cNvPr>
            <p:cNvSpPr/>
            <p:nvPr/>
          </p:nvSpPr>
          <p:spPr bwMode="auto">
            <a:xfrm rot="8100000">
              <a:off x="2748341" y="1926331"/>
              <a:ext cx="153556" cy="153556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4D68-F03E-4D49-920A-1E8A8B30031E}"/>
              </a:ext>
            </a:extLst>
          </p:cNvPr>
          <p:cNvGrpSpPr/>
          <p:nvPr/>
        </p:nvGrpSpPr>
        <p:grpSpPr>
          <a:xfrm flipH="1">
            <a:off x="3895215" y="5390331"/>
            <a:ext cx="1162029" cy="105615"/>
            <a:chOff x="1244203" y="1926331"/>
            <a:chExt cx="1689497" cy="15355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B56A7F-1747-4263-80DF-4BDDBF8575D2}"/>
                </a:ext>
              </a:extLst>
            </p:cNvPr>
            <p:cNvCxnSpPr>
              <a:cxnSpLocks/>
            </p:cNvCxnSpPr>
            <p:nvPr/>
          </p:nvCxnSpPr>
          <p:spPr>
            <a:xfrm>
              <a:off x="1244203" y="2003110"/>
              <a:ext cx="1689497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508BD09B-FA84-4172-B7EA-9961256BEFEF}"/>
                </a:ext>
              </a:extLst>
            </p:cNvPr>
            <p:cNvSpPr/>
            <p:nvPr/>
          </p:nvSpPr>
          <p:spPr bwMode="auto">
            <a:xfrm rot="8100000">
              <a:off x="2748341" y="1926331"/>
              <a:ext cx="153556" cy="153556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4F25F9-F6F3-4F84-80E2-386CD34D125B}"/>
              </a:ext>
            </a:extLst>
          </p:cNvPr>
          <p:cNvCxnSpPr>
            <a:cxnSpLocks/>
          </p:cNvCxnSpPr>
          <p:nvPr/>
        </p:nvCxnSpPr>
        <p:spPr>
          <a:xfrm flipV="1">
            <a:off x="6189964" y="5443138"/>
            <a:ext cx="134513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 descr="government">
            <a:extLst>
              <a:ext uri="{FF2B5EF4-FFF2-40B4-BE49-F238E27FC236}">
                <a16:creationId xmlns:a16="http://schemas.microsoft.com/office/drawing/2014/main" id="{CC91C80C-D8AC-481A-9D13-E0CC4A17B591}"/>
              </a:ext>
            </a:extLst>
          </p:cNvPr>
          <p:cNvGrpSpPr/>
          <p:nvPr/>
        </p:nvGrpSpPr>
        <p:grpSpPr>
          <a:xfrm>
            <a:off x="5430763" y="4732514"/>
            <a:ext cx="439707" cy="448064"/>
            <a:chOff x="5845334" y="4295775"/>
            <a:chExt cx="584835" cy="59595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2855632-CC21-433A-A79E-956E3531B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5334" y="4304622"/>
              <a:ext cx="584835" cy="587104"/>
            </a:xfrm>
            <a:custGeom>
              <a:avLst/>
              <a:gdLst>
                <a:gd name="T0" fmla="*/ 304 w 347"/>
                <a:gd name="T1" fmla="*/ 207 h 348"/>
                <a:gd name="T2" fmla="*/ 179 w 347"/>
                <a:gd name="T3" fmla="*/ 76 h 348"/>
                <a:gd name="T4" fmla="*/ 179 w 347"/>
                <a:gd name="T5" fmla="*/ 33 h 348"/>
                <a:gd name="T6" fmla="*/ 228 w 347"/>
                <a:gd name="T7" fmla="*/ 33 h 348"/>
                <a:gd name="T8" fmla="*/ 228 w 347"/>
                <a:gd name="T9" fmla="*/ 0 h 348"/>
                <a:gd name="T10" fmla="*/ 179 w 347"/>
                <a:gd name="T11" fmla="*/ 0 h 348"/>
                <a:gd name="T12" fmla="*/ 168 w 347"/>
                <a:gd name="T13" fmla="*/ 0 h 348"/>
                <a:gd name="T14" fmla="*/ 168 w 347"/>
                <a:gd name="T15" fmla="*/ 33 h 348"/>
                <a:gd name="T16" fmla="*/ 168 w 347"/>
                <a:gd name="T17" fmla="*/ 76 h 348"/>
                <a:gd name="T18" fmla="*/ 43 w 347"/>
                <a:gd name="T19" fmla="*/ 207 h 348"/>
                <a:gd name="T20" fmla="*/ 0 w 347"/>
                <a:gd name="T21" fmla="*/ 207 h 348"/>
                <a:gd name="T22" fmla="*/ 0 w 347"/>
                <a:gd name="T23" fmla="*/ 348 h 348"/>
                <a:gd name="T24" fmla="*/ 347 w 347"/>
                <a:gd name="T25" fmla="*/ 348 h 348"/>
                <a:gd name="T26" fmla="*/ 347 w 347"/>
                <a:gd name="T27" fmla="*/ 207 h 348"/>
                <a:gd name="T28" fmla="*/ 304 w 347"/>
                <a:gd name="T29" fmla="*/ 207 h 348"/>
                <a:gd name="T30" fmla="*/ 54 w 347"/>
                <a:gd name="T31" fmla="*/ 326 h 348"/>
                <a:gd name="T32" fmla="*/ 21 w 347"/>
                <a:gd name="T33" fmla="*/ 326 h 348"/>
                <a:gd name="T34" fmla="*/ 21 w 347"/>
                <a:gd name="T35" fmla="*/ 228 h 348"/>
                <a:gd name="T36" fmla="*/ 54 w 347"/>
                <a:gd name="T37" fmla="*/ 228 h 348"/>
                <a:gd name="T38" fmla="*/ 54 w 347"/>
                <a:gd name="T39" fmla="*/ 326 h 348"/>
                <a:gd name="T40" fmla="*/ 108 w 347"/>
                <a:gd name="T41" fmla="*/ 326 h 348"/>
                <a:gd name="T42" fmla="*/ 76 w 347"/>
                <a:gd name="T43" fmla="*/ 326 h 348"/>
                <a:gd name="T44" fmla="*/ 76 w 347"/>
                <a:gd name="T45" fmla="*/ 228 h 348"/>
                <a:gd name="T46" fmla="*/ 108 w 347"/>
                <a:gd name="T47" fmla="*/ 228 h 348"/>
                <a:gd name="T48" fmla="*/ 108 w 347"/>
                <a:gd name="T49" fmla="*/ 326 h 348"/>
                <a:gd name="T50" fmla="*/ 162 w 347"/>
                <a:gd name="T51" fmla="*/ 326 h 348"/>
                <a:gd name="T52" fmla="*/ 130 w 347"/>
                <a:gd name="T53" fmla="*/ 326 h 348"/>
                <a:gd name="T54" fmla="*/ 130 w 347"/>
                <a:gd name="T55" fmla="*/ 228 h 348"/>
                <a:gd name="T56" fmla="*/ 162 w 347"/>
                <a:gd name="T57" fmla="*/ 228 h 348"/>
                <a:gd name="T58" fmla="*/ 162 w 347"/>
                <a:gd name="T59" fmla="*/ 326 h 348"/>
                <a:gd name="T60" fmla="*/ 217 w 347"/>
                <a:gd name="T61" fmla="*/ 326 h 348"/>
                <a:gd name="T62" fmla="*/ 184 w 347"/>
                <a:gd name="T63" fmla="*/ 326 h 348"/>
                <a:gd name="T64" fmla="*/ 184 w 347"/>
                <a:gd name="T65" fmla="*/ 228 h 348"/>
                <a:gd name="T66" fmla="*/ 217 w 347"/>
                <a:gd name="T67" fmla="*/ 228 h 348"/>
                <a:gd name="T68" fmla="*/ 217 w 347"/>
                <a:gd name="T69" fmla="*/ 326 h 348"/>
                <a:gd name="T70" fmla="*/ 271 w 347"/>
                <a:gd name="T71" fmla="*/ 326 h 348"/>
                <a:gd name="T72" fmla="*/ 238 w 347"/>
                <a:gd name="T73" fmla="*/ 326 h 348"/>
                <a:gd name="T74" fmla="*/ 238 w 347"/>
                <a:gd name="T75" fmla="*/ 228 h 348"/>
                <a:gd name="T76" fmla="*/ 271 w 347"/>
                <a:gd name="T77" fmla="*/ 228 h 348"/>
                <a:gd name="T78" fmla="*/ 271 w 347"/>
                <a:gd name="T79" fmla="*/ 326 h 348"/>
                <a:gd name="T80" fmla="*/ 325 w 347"/>
                <a:gd name="T81" fmla="*/ 326 h 348"/>
                <a:gd name="T82" fmla="*/ 293 w 347"/>
                <a:gd name="T83" fmla="*/ 326 h 348"/>
                <a:gd name="T84" fmla="*/ 293 w 347"/>
                <a:gd name="T85" fmla="*/ 228 h 348"/>
                <a:gd name="T86" fmla="*/ 325 w 347"/>
                <a:gd name="T87" fmla="*/ 228 h 348"/>
                <a:gd name="T88" fmla="*/ 325 w 347"/>
                <a:gd name="T89" fmla="*/ 3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7" h="348">
                  <a:moveTo>
                    <a:pt x="304" y="207"/>
                  </a:moveTo>
                  <a:cubicBezTo>
                    <a:pt x="304" y="136"/>
                    <a:pt x="248" y="79"/>
                    <a:pt x="179" y="76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228" y="33"/>
                    <a:pt x="228" y="33"/>
                    <a:pt x="228" y="33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98" y="79"/>
                    <a:pt x="43" y="137"/>
                    <a:pt x="43" y="20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347" y="348"/>
                    <a:pt x="347" y="348"/>
                    <a:pt x="347" y="348"/>
                  </a:cubicBezTo>
                  <a:cubicBezTo>
                    <a:pt x="347" y="207"/>
                    <a:pt x="347" y="207"/>
                    <a:pt x="347" y="207"/>
                  </a:cubicBezTo>
                  <a:lnTo>
                    <a:pt x="304" y="207"/>
                  </a:lnTo>
                  <a:close/>
                  <a:moveTo>
                    <a:pt x="54" y="326"/>
                  </a:moveTo>
                  <a:cubicBezTo>
                    <a:pt x="21" y="326"/>
                    <a:pt x="21" y="326"/>
                    <a:pt x="21" y="326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326"/>
                    <a:pt x="54" y="326"/>
                    <a:pt x="54" y="326"/>
                  </a:cubicBezTo>
                  <a:close/>
                  <a:moveTo>
                    <a:pt x="108" y="326"/>
                  </a:moveTo>
                  <a:cubicBezTo>
                    <a:pt x="76" y="326"/>
                    <a:pt x="76" y="326"/>
                    <a:pt x="76" y="326"/>
                  </a:cubicBezTo>
                  <a:cubicBezTo>
                    <a:pt x="76" y="228"/>
                    <a:pt x="76" y="228"/>
                    <a:pt x="76" y="228"/>
                  </a:cubicBezTo>
                  <a:cubicBezTo>
                    <a:pt x="108" y="228"/>
                    <a:pt x="108" y="228"/>
                    <a:pt x="108" y="228"/>
                  </a:cubicBezTo>
                  <a:lnTo>
                    <a:pt x="108" y="326"/>
                  </a:lnTo>
                  <a:close/>
                  <a:moveTo>
                    <a:pt x="162" y="326"/>
                  </a:moveTo>
                  <a:cubicBezTo>
                    <a:pt x="130" y="326"/>
                    <a:pt x="130" y="326"/>
                    <a:pt x="130" y="326"/>
                  </a:cubicBezTo>
                  <a:cubicBezTo>
                    <a:pt x="130" y="228"/>
                    <a:pt x="130" y="228"/>
                    <a:pt x="130" y="228"/>
                  </a:cubicBezTo>
                  <a:cubicBezTo>
                    <a:pt x="162" y="228"/>
                    <a:pt x="162" y="228"/>
                    <a:pt x="162" y="228"/>
                  </a:cubicBezTo>
                  <a:lnTo>
                    <a:pt x="162" y="326"/>
                  </a:lnTo>
                  <a:close/>
                  <a:moveTo>
                    <a:pt x="217" y="326"/>
                  </a:moveTo>
                  <a:cubicBezTo>
                    <a:pt x="184" y="326"/>
                    <a:pt x="184" y="326"/>
                    <a:pt x="184" y="326"/>
                  </a:cubicBezTo>
                  <a:cubicBezTo>
                    <a:pt x="184" y="228"/>
                    <a:pt x="184" y="228"/>
                    <a:pt x="184" y="228"/>
                  </a:cubicBezTo>
                  <a:cubicBezTo>
                    <a:pt x="217" y="228"/>
                    <a:pt x="217" y="228"/>
                    <a:pt x="217" y="228"/>
                  </a:cubicBezTo>
                  <a:lnTo>
                    <a:pt x="217" y="326"/>
                  </a:lnTo>
                  <a:close/>
                  <a:moveTo>
                    <a:pt x="271" y="326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228"/>
                    <a:pt x="238" y="228"/>
                    <a:pt x="238" y="228"/>
                  </a:cubicBezTo>
                  <a:cubicBezTo>
                    <a:pt x="271" y="228"/>
                    <a:pt x="271" y="228"/>
                    <a:pt x="271" y="228"/>
                  </a:cubicBezTo>
                  <a:lnTo>
                    <a:pt x="271" y="326"/>
                  </a:lnTo>
                  <a:close/>
                  <a:moveTo>
                    <a:pt x="325" y="326"/>
                  </a:moveTo>
                  <a:cubicBezTo>
                    <a:pt x="293" y="326"/>
                    <a:pt x="293" y="326"/>
                    <a:pt x="293" y="326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325" y="228"/>
                    <a:pt x="325" y="228"/>
                    <a:pt x="325" y="228"/>
                  </a:cubicBezTo>
                  <a:lnTo>
                    <a:pt x="325" y="3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28301C-22A3-4C21-A8DB-C6E0EEA151C2}"/>
                </a:ext>
              </a:extLst>
            </p:cNvPr>
            <p:cNvSpPr/>
            <p:nvPr/>
          </p:nvSpPr>
          <p:spPr bwMode="auto">
            <a:xfrm>
              <a:off x="6128700" y="4295775"/>
              <a:ext cx="107156" cy="6428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 descr="test">
            <a:extLst>
              <a:ext uri="{FF2B5EF4-FFF2-40B4-BE49-F238E27FC236}">
                <a16:creationId xmlns:a16="http://schemas.microsoft.com/office/drawing/2014/main" id="{69114AEB-AE79-47AE-B825-6DB73C38C04F}"/>
              </a:ext>
            </a:extLst>
          </p:cNvPr>
          <p:cNvGrpSpPr/>
          <p:nvPr/>
        </p:nvGrpSpPr>
        <p:grpSpPr>
          <a:xfrm>
            <a:off x="7891777" y="4791723"/>
            <a:ext cx="388863" cy="388855"/>
            <a:chOff x="4486289" y="2163470"/>
            <a:chExt cx="406192" cy="406193"/>
          </a:xfrm>
        </p:grpSpPr>
        <p:sp>
          <p:nvSpPr>
            <p:cNvPr id="18" name="Rectangle 251">
              <a:extLst>
                <a:ext uri="{FF2B5EF4-FFF2-40B4-BE49-F238E27FC236}">
                  <a16:creationId xmlns:a16="http://schemas.microsoft.com/office/drawing/2014/main" id="{8C04D32B-4541-4A3E-89B0-2EAB179BC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163470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252">
              <a:extLst>
                <a:ext uri="{FF2B5EF4-FFF2-40B4-BE49-F238E27FC236}">
                  <a16:creationId xmlns:a16="http://schemas.microsoft.com/office/drawing/2014/main" id="{CB7C8649-905E-4CB4-97FF-7E7CA1233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224166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253">
              <a:extLst>
                <a:ext uri="{FF2B5EF4-FFF2-40B4-BE49-F238E27FC236}">
                  <a16:creationId xmlns:a16="http://schemas.microsoft.com/office/drawing/2014/main" id="{6A5819BC-90D5-40B7-82C7-461EAA178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224166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 254">
              <a:extLst>
                <a:ext uri="{FF2B5EF4-FFF2-40B4-BE49-F238E27FC236}">
                  <a16:creationId xmlns:a16="http://schemas.microsoft.com/office/drawing/2014/main" id="{061918D3-6253-4B6F-B5D3-7BB6BF9F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224166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ectangle 255">
              <a:extLst>
                <a:ext uri="{FF2B5EF4-FFF2-40B4-BE49-F238E27FC236}">
                  <a16:creationId xmlns:a16="http://schemas.microsoft.com/office/drawing/2014/main" id="{8FE7BFC3-67EE-4E3F-9F7C-CA0CBD65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284861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56">
              <a:extLst>
                <a:ext uri="{FF2B5EF4-FFF2-40B4-BE49-F238E27FC236}">
                  <a16:creationId xmlns:a16="http://schemas.microsoft.com/office/drawing/2014/main" id="{838E49C4-7D5E-47BC-98E6-08C3C884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284861"/>
              <a:ext cx="42020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57">
              <a:extLst>
                <a:ext uri="{FF2B5EF4-FFF2-40B4-BE49-F238E27FC236}">
                  <a16:creationId xmlns:a16="http://schemas.microsoft.com/office/drawing/2014/main" id="{ADA33420-2575-4EFA-811B-8B1AF62B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284861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58">
              <a:extLst>
                <a:ext uri="{FF2B5EF4-FFF2-40B4-BE49-F238E27FC236}">
                  <a16:creationId xmlns:a16="http://schemas.microsoft.com/office/drawing/2014/main" id="{184FE083-3E51-44F6-A49C-E5FEF9CA5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345557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9">
              <a:extLst>
                <a:ext uri="{FF2B5EF4-FFF2-40B4-BE49-F238E27FC236}">
                  <a16:creationId xmlns:a16="http://schemas.microsoft.com/office/drawing/2014/main" id="{C90A85F7-48E3-4D16-A71C-13C1AD4C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345557"/>
              <a:ext cx="43576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260">
              <a:extLst>
                <a:ext uri="{FF2B5EF4-FFF2-40B4-BE49-F238E27FC236}">
                  <a16:creationId xmlns:a16="http://schemas.microsoft.com/office/drawing/2014/main" id="{49309956-57A1-41F8-9C3A-74DC8B1E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345557"/>
              <a:ext cx="43576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261">
              <a:extLst>
                <a:ext uri="{FF2B5EF4-FFF2-40B4-BE49-F238E27FC236}">
                  <a16:creationId xmlns:a16="http://schemas.microsoft.com/office/drawing/2014/main" id="{196CED9B-C451-43C2-8845-87C44E555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345557"/>
              <a:ext cx="42020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62">
              <a:extLst>
                <a:ext uri="{FF2B5EF4-FFF2-40B4-BE49-F238E27FC236}">
                  <a16:creationId xmlns:a16="http://schemas.microsoft.com/office/drawing/2014/main" id="{FAC109AA-8AE0-4AAD-B9BC-5734072F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345557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263">
              <a:extLst>
                <a:ext uri="{FF2B5EF4-FFF2-40B4-BE49-F238E27FC236}">
                  <a16:creationId xmlns:a16="http://schemas.microsoft.com/office/drawing/2014/main" id="{9B0A2A05-C5F2-4DB8-9F38-820ACAC17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406252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264">
              <a:extLst>
                <a:ext uri="{FF2B5EF4-FFF2-40B4-BE49-F238E27FC236}">
                  <a16:creationId xmlns:a16="http://schemas.microsoft.com/office/drawing/2014/main" id="{FEA9749D-AAEE-43CE-A5D6-B1BEB8EDB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406252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265">
              <a:extLst>
                <a:ext uri="{FF2B5EF4-FFF2-40B4-BE49-F238E27FC236}">
                  <a16:creationId xmlns:a16="http://schemas.microsoft.com/office/drawing/2014/main" id="{66E00465-DE7A-4C26-BE2D-B2E550EC2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406252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266">
              <a:extLst>
                <a:ext uri="{FF2B5EF4-FFF2-40B4-BE49-F238E27FC236}">
                  <a16:creationId xmlns:a16="http://schemas.microsoft.com/office/drawing/2014/main" id="{BFB2572B-4F9A-4E83-87B7-BA67B39EC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406252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267">
              <a:extLst>
                <a:ext uri="{FF2B5EF4-FFF2-40B4-BE49-F238E27FC236}">
                  <a16:creationId xmlns:a16="http://schemas.microsoft.com/office/drawing/2014/main" id="{41BC027B-DD7F-482E-B919-E894DEFFB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406252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268">
              <a:extLst>
                <a:ext uri="{FF2B5EF4-FFF2-40B4-BE49-F238E27FC236}">
                  <a16:creationId xmlns:a16="http://schemas.microsoft.com/office/drawing/2014/main" id="{705D2998-36C7-46AE-AEE1-AA9F301BF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466948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269">
              <a:extLst>
                <a:ext uri="{FF2B5EF4-FFF2-40B4-BE49-F238E27FC236}">
                  <a16:creationId xmlns:a16="http://schemas.microsoft.com/office/drawing/2014/main" id="{F7F6036A-3AF2-492F-9456-ACBAE0AC5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466948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270">
              <a:extLst>
                <a:ext uri="{FF2B5EF4-FFF2-40B4-BE49-F238E27FC236}">
                  <a16:creationId xmlns:a16="http://schemas.microsoft.com/office/drawing/2014/main" id="{F229CC4E-C091-4E75-BDC7-0A3A28510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466948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271">
              <a:extLst>
                <a:ext uri="{FF2B5EF4-FFF2-40B4-BE49-F238E27FC236}">
                  <a16:creationId xmlns:a16="http://schemas.microsoft.com/office/drawing/2014/main" id="{78A2B3B6-F040-4F76-8EA2-46896BA28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466948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272">
              <a:extLst>
                <a:ext uri="{FF2B5EF4-FFF2-40B4-BE49-F238E27FC236}">
                  <a16:creationId xmlns:a16="http://schemas.microsoft.com/office/drawing/2014/main" id="{AD5583C5-BDD4-4A5E-9F47-6CD0F3C7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466948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273">
              <a:extLst>
                <a:ext uri="{FF2B5EF4-FFF2-40B4-BE49-F238E27FC236}">
                  <a16:creationId xmlns:a16="http://schemas.microsoft.com/office/drawing/2014/main" id="{E5D0E082-2F90-48DA-90D5-8ABDCA443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766" y="2466948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274">
              <a:extLst>
                <a:ext uri="{FF2B5EF4-FFF2-40B4-BE49-F238E27FC236}">
                  <a16:creationId xmlns:a16="http://schemas.microsoft.com/office/drawing/2014/main" id="{6A88ADDA-32B3-4FAF-8A68-F2B6E1963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905" y="2466948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275">
              <a:extLst>
                <a:ext uri="{FF2B5EF4-FFF2-40B4-BE49-F238E27FC236}">
                  <a16:creationId xmlns:a16="http://schemas.microsoft.com/office/drawing/2014/main" id="{D7046524-9150-4A66-BBD0-4D14D575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527643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276">
              <a:extLst>
                <a:ext uri="{FF2B5EF4-FFF2-40B4-BE49-F238E27FC236}">
                  <a16:creationId xmlns:a16="http://schemas.microsoft.com/office/drawing/2014/main" id="{78A7C7AC-FC91-420B-B529-9C751B5B8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527643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277">
              <a:extLst>
                <a:ext uri="{FF2B5EF4-FFF2-40B4-BE49-F238E27FC236}">
                  <a16:creationId xmlns:a16="http://schemas.microsoft.com/office/drawing/2014/main" id="{74B06751-B284-4854-89A2-B9A943466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527643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278">
              <a:extLst>
                <a:ext uri="{FF2B5EF4-FFF2-40B4-BE49-F238E27FC236}">
                  <a16:creationId xmlns:a16="http://schemas.microsoft.com/office/drawing/2014/main" id="{1DD0DB4F-C946-4111-B21F-1F0DA9866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527643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279">
              <a:extLst>
                <a:ext uri="{FF2B5EF4-FFF2-40B4-BE49-F238E27FC236}">
                  <a16:creationId xmlns:a16="http://schemas.microsoft.com/office/drawing/2014/main" id="{28694320-CAA0-4AA0-B2F8-CDAE5D364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527643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280">
              <a:extLst>
                <a:ext uri="{FF2B5EF4-FFF2-40B4-BE49-F238E27FC236}">
                  <a16:creationId xmlns:a16="http://schemas.microsoft.com/office/drawing/2014/main" id="{E666C3AF-6E37-48E5-BA58-E4953A6BE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766" y="2527643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281">
              <a:extLst>
                <a:ext uri="{FF2B5EF4-FFF2-40B4-BE49-F238E27FC236}">
                  <a16:creationId xmlns:a16="http://schemas.microsoft.com/office/drawing/2014/main" id="{7CCBA50B-E7FE-4CA2-BF39-6A829B29B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905" y="2527643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42011C2-14F3-42C3-AFC7-94A38F07F8A8}"/>
              </a:ext>
            </a:extLst>
          </p:cNvPr>
          <p:cNvSpPr/>
          <p:nvPr/>
        </p:nvSpPr>
        <p:spPr bwMode="auto">
          <a:xfrm>
            <a:off x="565051" y="2394427"/>
            <a:ext cx="2459156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lt"/>
                <a:cs typeface="Segoe UI Semibold"/>
              </a:rPr>
              <a:t>Define strategy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  <a:ea typeface="Segoe UI Black"/>
                <a:cs typeface="Calibri" panose="020F0502020204030204"/>
              </a:rPr>
              <a:t>Define business justification and expected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rgbClr val="000000"/>
              </a:solidFill>
              <a:latin typeface="Segoe UI"/>
              <a:ea typeface="Segoe UI Black"/>
              <a:cs typeface="Calibri" panose="020F0502020204030204"/>
            </a:endParaRP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Understand motivations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Business outcomes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Business justification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Prioritize projects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FB1BBF-40F5-4D64-B2D5-75C32B1A6330}"/>
              </a:ext>
            </a:extLst>
          </p:cNvPr>
          <p:cNvSpPr/>
          <p:nvPr/>
        </p:nvSpPr>
        <p:spPr bwMode="auto">
          <a:xfrm>
            <a:off x="3526429" y="2394427"/>
            <a:ext cx="2386573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Align actionable AML adoption plan to business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rgbClr val="000000"/>
              </a:solidFill>
              <a:latin typeface="Segoe UI"/>
              <a:ea typeface="+mn-lt"/>
              <a:cs typeface="Calibri" panose="020F0502020204030204"/>
            </a:endParaRP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Digital estate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Initial organization alignment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Skills readiness plan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AML adoption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35590E-6C1F-4F73-80C8-0D8C82EED93B}"/>
              </a:ext>
            </a:extLst>
          </p:cNvPr>
          <p:cNvSpPr/>
          <p:nvPr/>
        </p:nvSpPr>
        <p:spPr bwMode="auto">
          <a:xfrm>
            <a:off x="6356767" y="2394427"/>
            <a:ext cx="2276350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Prepare people, process and environment for change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chemeClr val="tx1"/>
              </a:solidFill>
              <a:latin typeface="Segoe UI"/>
              <a:ea typeface="+mn-lt"/>
              <a:cs typeface="Calibri" panose="020F0502020204030204"/>
            </a:endParaRP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AML readiness guide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First adoption project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Expand the blueprint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DD5485-B319-4F59-90CA-C7210EFE0F7D}"/>
              </a:ext>
            </a:extLst>
          </p:cNvPr>
          <p:cNvSpPr/>
          <p:nvPr/>
        </p:nvSpPr>
        <p:spPr bwMode="auto">
          <a:xfrm>
            <a:off x="9460883" y="2394427"/>
            <a:ext cx="2439594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Adopt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 pitchFamily="34" charset="0"/>
              </a:rPr>
              <a:t>Migrate or Innovate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Implement desired changes across IT and business processes</a:t>
            </a:r>
            <a:endParaRPr lang="en-US" sz="1100" dirty="0">
              <a:solidFill>
                <a:srgbClr val="000000"/>
              </a:solidFill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Migrate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First project migration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Expanded scenarios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Process improvements</a:t>
            </a:r>
            <a:endParaRPr lang="en-US" sz="1100" dirty="0">
              <a:solidFill>
                <a:srgbClr val="000000"/>
              </a:solidFill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Innovate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Innovation guide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Expanded scenarios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Process improvements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5D8CED-B706-47E5-84B0-41613AEFEC70}"/>
              </a:ext>
            </a:extLst>
          </p:cNvPr>
          <p:cNvGrpSpPr/>
          <p:nvPr/>
        </p:nvGrpSpPr>
        <p:grpSpPr>
          <a:xfrm>
            <a:off x="2598205" y="2623207"/>
            <a:ext cx="810825" cy="106633"/>
            <a:chOff x="2460192" y="3319407"/>
            <a:chExt cx="810825" cy="106633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C0AB0F7-335B-4458-93FA-A566ED764CC8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2460192" y="3372724"/>
              <a:ext cx="810825" cy="359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34">
              <a:extLst>
                <a:ext uri="{FF2B5EF4-FFF2-40B4-BE49-F238E27FC236}">
                  <a16:creationId xmlns:a16="http://schemas.microsoft.com/office/drawing/2014/main" id="{D274978F-2449-478B-8DEC-7FA65D212652}"/>
                </a:ext>
              </a:extLst>
            </p:cNvPr>
            <p:cNvSpPr/>
            <p:nvPr/>
          </p:nvSpPr>
          <p:spPr bwMode="auto">
            <a:xfrm rot="8100000">
              <a:off x="3143168" y="3319407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EA64D8-DFB1-4C7A-843C-68E82E3401C6}"/>
              </a:ext>
            </a:extLst>
          </p:cNvPr>
          <p:cNvGrpSpPr/>
          <p:nvPr/>
        </p:nvGrpSpPr>
        <p:grpSpPr>
          <a:xfrm>
            <a:off x="4192948" y="2623208"/>
            <a:ext cx="1720055" cy="106633"/>
            <a:chOff x="4054935" y="3319408"/>
            <a:chExt cx="1720055" cy="106633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79F175-709C-4946-A630-3A3EDE0D0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54935" y="3372724"/>
              <a:ext cx="1720055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8AED3854-7EE8-4768-9CD3-F375A3AD397C}"/>
                </a:ext>
              </a:extLst>
            </p:cNvPr>
            <p:cNvSpPr/>
            <p:nvPr/>
          </p:nvSpPr>
          <p:spPr bwMode="auto">
            <a:xfrm rot="8100000">
              <a:off x="5658501" y="3319408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999B474-E540-4294-A727-532A5B431FA7}"/>
              </a:ext>
            </a:extLst>
          </p:cNvPr>
          <p:cNvGrpSpPr/>
          <p:nvPr/>
        </p:nvGrpSpPr>
        <p:grpSpPr>
          <a:xfrm>
            <a:off x="7547428" y="2623208"/>
            <a:ext cx="1634612" cy="106633"/>
            <a:chOff x="7409415" y="3319408"/>
            <a:chExt cx="1634612" cy="10663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3DE9B4-45BE-433A-A86D-5F3624D6F456}"/>
                </a:ext>
              </a:extLst>
            </p:cNvPr>
            <p:cNvCxnSpPr>
              <a:cxnSpLocks/>
            </p:cNvCxnSpPr>
            <p:nvPr/>
          </p:nvCxnSpPr>
          <p:spPr>
            <a:xfrm>
              <a:off x="7409415" y="3372724"/>
              <a:ext cx="1634612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34">
              <a:extLst>
                <a:ext uri="{FF2B5EF4-FFF2-40B4-BE49-F238E27FC236}">
                  <a16:creationId xmlns:a16="http://schemas.microsoft.com/office/drawing/2014/main" id="{2B8D5606-971A-43D4-AEC0-783E7347CECD}"/>
                </a:ext>
              </a:extLst>
            </p:cNvPr>
            <p:cNvSpPr/>
            <p:nvPr/>
          </p:nvSpPr>
          <p:spPr bwMode="auto">
            <a:xfrm rot="8100000">
              <a:off x="8927539" y="3319408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 descr="file, paper, sheet">
            <a:extLst>
              <a:ext uri="{FF2B5EF4-FFF2-40B4-BE49-F238E27FC236}">
                <a16:creationId xmlns:a16="http://schemas.microsoft.com/office/drawing/2014/main" id="{6711D8A6-0093-4E77-8C42-A386CBBF44C6}"/>
              </a:ext>
            </a:extLst>
          </p:cNvPr>
          <p:cNvGrpSpPr/>
          <p:nvPr/>
        </p:nvGrpSpPr>
        <p:grpSpPr>
          <a:xfrm>
            <a:off x="3771464" y="1975575"/>
            <a:ext cx="337935" cy="418851"/>
            <a:chOff x="8018464" y="4649789"/>
            <a:chExt cx="225425" cy="279400"/>
          </a:xfrm>
        </p:grpSpPr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3F939AAA-721A-4A32-AADB-7B15278A1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4" y="4649789"/>
              <a:ext cx="225425" cy="279400"/>
            </a:xfrm>
            <a:custGeom>
              <a:avLst/>
              <a:gdLst>
                <a:gd name="T0" fmla="*/ 52 w 142"/>
                <a:gd name="T1" fmla="*/ 0 h 176"/>
                <a:gd name="T2" fmla="*/ 0 w 142"/>
                <a:gd name="T3" fmla="*/ 52 h 176"/>
                <a:gd name="T4" fmla="*/ 0 w 142"/>
                <a:gd name="T5" fmla="*/ 176 h 176"/>
                <a:gd name="T6" fmla="*/ 142 w 142"/>
                <a:gd name="T7" fmla="*/ 176 h 176"/>
                <a:gd name="T8" fmla="*/ 142 w 142"/>
                <a:gd name="T9" fmla="*/ 0 h 176"/>
                <a:gd name="T10" fmla="*/ 52 w 142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76">
                  <a:moveTo>
                    <a:pt x="52" y="0"/>
                  </a:moveTo>
                  <a:lnTo>
                    <a:pt x="0" y="52"/>
                  </a:lnTo>
                  <a:lnTo>
                    <a:pt x="0" y="176"/>
                  </a:lnTo>
                  <a:lnTo>
                    <a:pt x="142" y="176"/>
                  </a:lnTo>
                  <a:lnTo>
                    <a:pt x="14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83127670-968A-4F81-A0E0-09EA2B31E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4" y="4649789"/>
              <a:ext cx="82550" cy="82550"/>
            </a:xfrm>
            <a:custGeom>
              <a:avLst/>
              <a:gdLst>
                <a:gd name="T0" fmla="*/ 52 w 52"/>
                <a:gd name="T1" fmla="*/ 52 h 52"/>
                <a:gd name="T2" fmla="*/ 0 w 52"/>
                <a:gd name="T3" fmla="*/ 52 h 52"/>
                <a:gd name="T4" fmla="*/ 52 w 52"/>
                <a:gd name="T5" fmla="*/ 0 h 52"/>
                <a:gd name="T6" fmla="*/ 52 w 52"/>
                <a:gd name="T7" fmla="*/ 0 h 52"/>
                <a:gd name="T8" fmla="*/ 52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52" y="52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Line 90">
              <a:extLst>
                <a:ext uri="{FF2B5EF4-FFF2-40B4-BE49-F238E27FC236}">
                  <a16:creationId xmlns:a16="http://schemas.microsoft.com/office/drawing/2014/main" id="{69B7821F-975F-45ED-AB3F-F832A5B32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1" y="4795839"/>
              <a:ext cx="106363" cy="0"/>
            </a:xfrm>
            <a:prstGeom prst="lin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Line 91">
              <a:extLst>
                <a:ext uri="{FF2B5EF4-FFF2-40B4-BE49-F238E27FC236}">
                  <a16:creationId xmlns:a16="http://schemas.microsoft.com/office/drawing/2014/main" id="{80E971A3-CF9B-4770-A435-EEFE8B92A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1" y="4849814"/>
              <a:ext cx="106363" cy="0"/>
            </a:xfrm>
            <a:prstGeom prst="lin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7" name="Group 152" descr="check, approve">
            <a:extLst>
              <a:ext uri="{FF2B5EF4-FFF2-40B4-BE49-F238E27FC236}">
                <a16:creationId xmlns:a16="http://schemas.microsoft.com/office/drawing/2014/main" id="{AEACED1D-8592-43E7-9BD4-B794F25EC6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96441" y="1943752"/>
            <a:ext cx="477541" cy="475887"/>
            <a:chOff x="4560" y="2506"/>
            <a:chExt cx="289" cy="288"/>
          </a:xfrm>
        </p:grpSpPr>
        <p:sp>
          <p:nvSpPr>
            <p:cNvPr id="68" name="AutoShape 151">
              <a:extLst>
                <a:ext uri="{FF2B5EF4-FFF2-40B4-BE49-F238E27FC236}">
                  <a16:creationId xmlns:a16="http://schemas.microsoft.com/office/drawing/2014/main" id="{2FD760A8-CF6D-42C7-9295-BB3CEA2537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60" y="2506"/>
              <a:ext cx="2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Oval 153">
              <a:extLst>
                <a:ext uri="{FF2B5EF4-FFF2-40B4-BE49-F238E27FC236}">
                  <a16:creationId xmlns:a16="http://schemas.microsoft.com/office/drawing/2014/main" id="{797B4778-6972-456D-87F7-EF10C710D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" y="2557"/>
              <a:ext cx="185" cy="185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154">
              <a:extLst>
                <a:ext uri="{FF2B5EF4-FFF2-40B4-BE49-F238E27FC236}">
                  <a16:creationId xmlns:a16="http://schemas.microsoft.com/office/drawing/2014/main" id="{7DB273BC-5699-48D3-84F4-7079F7283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" y="2605"/>
              <a:ext cx="110" cy="90"/>
            </a:xfrm>
            <a:custGeom>
              <a:avLst/>
              <a:gdLst>
                <a:gd name="T0" fmla="*/ 110 w 110"/>
                <a:gd name="T1" fmla="*/ 12 h 90"/>
                <a:gd name="T2" fmla="*/ 98 w 110"/>
                <a:gd name="T3" fmla="*/ 0 h 90"/>
                <a:gd name="T4" fmla="*/ 33 w 110"/>
                <a:gd name="T5" fmla="*/ 65 h 90"/>
                <a:gd name="T6" fmla="*/ 14 w 110"/>
                <a:gd name="T7" fmla="*/ 45 h 90"/>
                <a:gd name="T8" fmla="*/ 0 w 110"/>
                <a:gd name="T9" fmla="*/ 57 h 90"/>
                <a:gd name="T10" fmla="*/ 33 w 110"/>
                <a:gd name="T11" fmla="*/ 90 h 90"/>
                <a:gd name="T12" fmla="*/ 110 w 110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12"/>
                  </a:moveTo>
                  <a:lnTo>
                    <a:pt x="98" y="0"/>
                  </a:lnTo>
                  <a:lnTo>
                    <a:pt x="33" y="65"/>
                  </a:lnTo>
                  <a:lnTo>
                    <a:pt x="14" y="45"/>
                  </a:lnTo>
                  <a:lnTo>
                    <a:pt x="0" y="57"/>
                  </a:lnTo>
                  <a:lnTo>
                    <a:pt x="33" y="90"/>
                  </a:lnTo>
                  <a:lnTo>
                    <a:pt x="11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155">
              <a:extLst>
                <a:ext uri="{FF2B5EF4-FFF2-40B4-BE49-F238E27FC236}">
                  <a16:creationId xmlns:a16="http://schemas.microsoft.com/office/drawing/2014/main" id="{07B9566F-53FE-419F-9D87-285292EEA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658"/>
              <a:ext cx="59" cy="88"/>
            </a:xfrm>
            <a:custGeom>
              <a:avLst/>
              <a:gdLst>
                <a:gd name="T0" fmla="*/ 14 w 39"/>
                <a:gd name="T1" fmla="*/ 59 h 59"/>
                <a:gd name="T2" fmla="*/ 39 w 39"/>
                <a:gd name="T3" fmla="*/ 0 h 59"/>
                <a:gd name="T4" fmla="*/ 19 w 39"/>
                <a:gd name="T5" fmla="*/ 0 h 59"/>
                <a:gd name="T6" fmla="*/ 0 w 39"/>
                <a:gd name="T7" fmla="*/ 45 h 59"/>
                <a:gd name="T8" fmla="*/ 14 w 39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14" y="59"/>
                  </a:moveTo>
                  <a:cubicBezTo>
                    <a:pt x="28" y="43"/>
                    <a:pt x="37" y="23"/>
                    <a:pt x="3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7"/>
                    <a:pt x="11" y="33"/>
                    <a:pt x="0" y="45"/>
                  </a:cubicBezTo>
                  <a:lnTo>
                    <a:pt x="14" y="5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56">
              <a:extLst>
                <a:ext uri="{FF2B5EF4-FFF2-40B4-BE49-F238E27FC236}">
                  <a16:creationId xmlns:a16="http://schemas.microsoft.com/office/drawing/2014/main" id="{2E45FA03-F0CD-4318-ACA1-B71E9BFEE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2554"/>
              <a:ext cx="59" cy="89"/>
            </a:xfrm>
            <a:custGeom>
              <a:avLst/>
              <a:gdLst>
                <a:gd name="T0" fmla="*/ 25 w 39"/>
                <a:gd name="T1" fmla="*/ 0 h 59"/>
                <a:gd name="T2" fmla="*/ 0 w 39"/>
                <a:gd name="T3" fmla="*/ 59 h 59"/>
                <a:gd name="T4" fmla="*/ 21 w 39"/>
                <a:gd name="T5" fmla="*/ 59 h 59"/>
                <a:gd name="T6" fmla="*/ 39 w 39"/>
                <a:gd name="T7" fmla="*/ 14 h 59"/>
                <a:gd name="T8" fmla="*/ 25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25" y="0"/>
                  </a:moveTo>
                  <a:cubicBezTo>
                    <a:pt x="10" y="16"/>
                    <a:pt x="1" y="36"/>
                    <a:pt x="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42"/>
                    <a:pt x="29" y="27"/>
                    <a:pt x="39" y="1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157">
              <a:extLst>
                <a:ext uri="{FF2B5EF4-FFF2-40B4-BE49-F238E27FC236}">
                  <a16:creationId xmlns:a16="http://schemas.microsoft.com/office/drawing/2014/main" id="{363A26A8-7BE2-412E-ADCB-51550869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736"/>
              <a:ext cx="89" cy="58"/>
            </a:xfrm>
            <a:custGeom>
              <a:avLst/>
              <a:gdLst>
                <a:gd name="T0" fmla="*/ 0 w 59"/>
                <a:gd name="T1" fmla="*/ 15 h 39"/>
                <a:gd name="T2" fmla="*/ 59 w 59"/>
                <a:gd name="T3" fmla="*/ 39 h 39"/>
                <a:gd name="T4" fmla="*/ 59 w 59"/>
                <a:gd name="T5" fmla="*/ 19 h 39"/>
                <a:gd name="T6" fmla="*/ 14 w 59"/>
                <a:gd name="T7" fmla="*/ 0 h 39"/>
                <a:gd name="T8" fmla="*/ 0 w 59"/>
                <a:gd name="T9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9">
                  <a:moveTo>
                    <a:pt x="0" y="15"/>
                  </a:moveTo>
                  <a:cubicBezTo>
                    <a:pt x="16" y="29"/>
                    <a:pt x="36" y="38"/>
                    <a:pt x="59" y="3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42" y="18"/>
                    <a:pt x="26" y="11"/>
                    <a:pt x="14" y="0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58">
              <a:extLst>
                <a:ext uri="{FF2B5EF4-FFF2-40B4-BE49-F238E27FC236}">
                  <a16:creationId xmlns:a16="http://schemas.microsoft.com/office/drawing/2014/main" id="{D41362A0-642B-4682-BCD2-190B699AA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2658"/>
              <a:ext cx="59" cy="88"/>
            </a:xfrm>
            <a:custGeom>
              <a:avLst/>
              <a:gdLst>
                <a:gd name="T0" fmla="*/ 0 w 39"/>
                <a:gd name="T1" fmla="*/ 0 h 59"/>
                <a:gd name="T2" fmla="*/ 25 w 39"/>
                <a:gd name="T3" fmla="*/ 59 h 59"/>
                <a:gd name="T4" fmla="*/ 39 w 39"/>
                <a:gd name="T5" fmla="*/ 45 h 59"/>
                <a:gd name="T6" fmla="*/ 21 w 39"/>
                <a:gd name="T7" fmla="*/ 0 h 59"/>
                <a:gd name="T8" fmla="*/ 0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0" y="0"/>
                  </a:moveTo>
                  <a:cubicBezTo>
                    <a:pt x="1" y="23"/>
                    <a:pt x="10" y="44"/>
                    <a:pt x="25" y="59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28" y="33"/>
                    <a:pt x="22" y="17"/>
                    <a:pt x="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159">
              <a:extLst>
                <a:ext uri="{FF2B5EF4-FFF2-40B4-BE49-F238E27FC236}">
                  <a16:creationId xmlns:a16="http://schemas.microsoft.com/office/drawing/2014/main" id="{EB30761A-E0CB-444C-BA67-E280484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554"/>
              <a:ext cx="59" cy="89"/>
            </a:xfrm>
            <a:custGeom>
              <a:avLst/>
              <a:gdLst>
                <a:gd name="T0" fmla="*/ 14 w 39"/>
                <a:gd name="T1" fmla="*/ 0 h 59"/>
                <a:gd name="T2" fmla="*/ 0 w 39"/>
                <a:gd name="T3" fmla="*/ 14 h 59"/>
                <a:gd name="T4" fmla="*/ 19 w 39"/>
                <a:gd name="T5" fmla="*/ 59 h 59"/>
                <a:gd name="T6" fmla="*/ 39 w 39"/>
                <a:gd name="T7" fmla="*/ 59 h 59"/>
                <a:gd name="T8" fmla="*/ 14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1" y="26"/>
                    <a:pt x="18" y="42"/>
                    <a:pt x="1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7" y="37"/>
                    <a:pt x="28" y="16"/>
                    <a:pt x="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160">
              <a:extLst>
                <a:ext uri="{FF2B5EF4-FFF2-40B4-BE49-F238E27FC236}">
                  <a16:creationId xmlns:a16="http://schemas.microsoft.com/office/drawing/2014/main" id="{ABD78E5C-7132-42C5-A05B-7EBFABC4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2736"/>
              <a:ext cx="89" cy="58"/>
            </a:xfrm>
            <a:custGeom>
              <a:avLst/>
              <a:gdLst>
                <a:gd name="T0" fmla="*/ 0 w 59"/>
                <a:gd name="T1" fmla="*/ 39 h 39"/>
                <a:gd name="T2" fmla="*/ 59 w 59"/>
                <a:gd name="T3" fmla="*/ 14 h 39"/>
                <a:gd name="T4" fmla="*/ 45 w 59"/>
                <a:gd name="T5" fmla="*/ 0 h 39"/>
                <a:gd name="T6" fmla="*/ 0 w 59"/>
                <a:gd name="T7" fmla="*/ 19 h 39"/>
                <a:gd name="T8" fmla="*/ 0 w 5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9">
                  <a:moveTo>
                    <a:pt x="0" y="39"/>
                  </a:moveTo>
                  <a:cubicBezTo>
                    <a:pt x="23" y="38"/>
                    <a:pt x="43" y="29"/>
                    <a:pt x="59" y="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3" y="11"/>
                    <a:pt x="17" y="18"/>
                    <a:pt x="0" y="1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161">
              <a:extLst>
                <a:ext uri="{FF2B5EF4-FFF2-40B4-BE49-F238E27FC236}">
                  <a16:creationId xmlns:a16="http://schemas.microsoft.com/office/drawing/2014/main" id="{18734805-0915-478D-92D9-3975237A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2508"/>
              <a:ext cx="89" cy="57"/>
            </a:xfrm>
            <a:custGeom>
              <a:avLst/>
              <a:gdLst>
                <a:gd name="T0" fmla="*/ 0 w 59"/>
                <a:gd name="T1" fmla="*/ 0 h 38"/>
                <a:gd name="T2" fmla="*/ 0 w 59"/>
                <a:gd name="T3" fmla="*/ 20 h 38"/>
                <a:gd name="T4" fmla="*/ 45 w 59"/>
                <a:gd name="T5" fmla="*/ 38 h 38"/>
                <a:gd name="T6" fmla="*/ 59 w 59"/>
                <a:gd name="T7" fmla="*/ 24 h 38"/>
                <a:gd name="T8" fmla="*/ 0 w 5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7" y="21"/>
                    <a:pt x="33" y="28"/>
                    <a:pt x="45" y="38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43" y="10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162">
              <a:extLst>
                <a:ext uri="{FF2B5EF4-FFF2-40B4-BE49-F238E27FC236}">
                  <a16:creationId xmlns:a16="http://schemas.microsoft.com/office/drawing/2014/main" id="{2156A3A6-AE36-4DC7-AA7A-A449A6D1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508"/>
              <a:ext cx="89" cy="57"/>
            </a:xfrm>
            <a:custGeom>
              <a:avLst/>
              <a:gdLst>
                <a:gd name="T0" fmla="*/ 59 w 59"/>
                <a:gd name="T1" fmla="*/ 0 h 38"/>
                <a:gd name="T2" fmla="*/ 0 w 59"/>
                <a:gd name="T3" fmla="*/ 24 h 38"/>
                <a:gd name="T4" fmla="*/ 14 w 59"/>
                <a:gd name="T5" fmla="*/ 38 h 38"/>
                <a:gd name="T6" fmla="*/ 59 w 59"/>
                <a:gd name="T7" fmla="*/ 20 h 38"/>
                <a:gd name="T8" fmla="*/ 59 w 5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59" y="0"/>
                  </a:moveTo>
                  <a:cubicBezTo>
                    <a:pt x="36" y="1"/>
                    <a:pt x="16" y="10"/>
                    <a:pt x="0" y="2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7" y="28"/>
                    <a:pt x="42" y="21"/>
                    <a:pt x="59" y="20"/>
                  </a:cubicBezTo>
                  <a:cubicBezTo>
                    <a:pt x="59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aphic 397" descr="deposit, pricing import">
            <a:extLst>
              <a:ext uri="{FF2B5EF4-FFF2-40B4-BE49-F238E27FC236}">
                <a16:creationId xmlns:a16="http://schemas.microsoft.com/office/drawing/2014/main" id="{301E81E1-40C9-4A04-A873-23068D2C0153}"/>
              </a:ext>
            </a:extLst>
          </p:cNvPr>
          <p:cNvGrpSpPr/>
          <p:nvPr/>
        </p:nvGrpSpPr>
        <p:grpSpPr>
          <a:xfrm>
            <a:off x="9634801" y="1979566"/>
            <a:ext cx="406581" cy="406860"/>
            <a:chOff x="1698211" y="3041569"/>
            <a:chExt cx="417847" cy="418136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8284CE-9A6E-4A2C-A3B3-2B0939A37E2E}"/>
                </a:ext>
              </a:extLst>
            </p:cNvPr>
            <p:cNvSpPr/>
            <p:nvPr/>
          </p:nvSpPr>
          <p:spPr>
            <a:xfrm>
              <a:off x="1765022" y="3109407"/>
              <a:ext cx="287270" cy="287270"/>
            </a:xfrm>
            <a:custGeom>
              <a:avLst/>
              <a:gdLst>
                <a:gd name="connsiteX0" fmla="*/ 286511 w 287270"/>
                <a:gd name="connsiteY0" fmla="*/ 1481 h 287270"/>
                <a:gd name="connsiteX1" fmla="*/ 1481 w 287270"/>
                <a:gd name="connsiteY1" fmla="*/ 1481 h 287270"/>
                <a:gd name="connsiteX2" fmla="*/ 1481 w 287270"/>
                <a:gd name="connsiteY2" fmla="*/ 286511 h 287270"/>
                <a:gd name="connsiteX3" fmla="*/ 286511 w 287270"/>
                <a:gd name="connsiteY3" fmla="*/ 286511 h 287270"/>
                <a:gd name="connsiteX4" fmla="*/ 286511 w 287270"/>
                <a:gd name="connsiteY4" fmla="*/ 1481 h 28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70" h="287270">
                  <a:moveTo>
                    <a:pt x="286511" y="1481"/>
                  </a:moveTo>
                  <a:lnTo>
                    <a:pt x="1481" y="1481"/>
                  </a:lnTo>
                  <a:lnTo>
                    <a:pt x="1481" y="286511"/>
                  </a:lnTo>
                  <a:lnTo>
                    <a:pt x="286511" y="286511"/>
                  </a:lnTo>
                  <a:lnTo>
                    <a:pt x="286511" y="1481"/>
                  </a:lnTo>
                  <a:close/>
                </a:path>
              </a:pathLst>
            </a:custGeom>
            <a:solidFill>
              <a:schemeClr val="accent5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93FB103-59CC-49B0-9533-BFD9A4996AB4}"/>
                </a:ext>
              </a:extLst>
            </p:cNvPr>
            <p:cNvSpPr/>
            <p:nvPr/>
          </p:nvSpPr>
          <p:spPr>
            <a:xfrm>
              <a:off x="1698211" y="3041858"/>
              <a:ext cx="417847" cy="417847"/>
            </a:xfrm>
            <a:custGeom>
              <a:avLst/>
              <a:gdLst>
                <a:gd name="connsiteX0" fmla="*/ 374471 w 417847"/>
                <a:gd name="connsiteY0" fmla="*/ 199136 h 417847"/>
                <a:gd name="connsiteX1" fmla="*/ 374471 w 417847"/>
                <a:gd name="connsiteY1" fmla="*/ 374690 h 417847"/>
                <a:gd name="connsiteX2" fmla="*/ 45095 w 417847"/>
                <a:gd name="connsiteY2" fmla="*/ 374690 h 417847"/>
                <a:gd name="connsiteX3" fmla="*/ 45095 w 417847"/>
                <a:gd name="connsiteY3" fmla="*/ 45242 h 417847"/>
                <a:gd name="connsiteX4" fmla="*/ 155155 w 417847"/>
                <a:gd name="connsiteY4" fmla="*/ 45242 h 417847"/>
                <a:gd name="connsiteX5" fmla="*/ 155155 w 417847"/>
                <a:gd name="connsiteY5" fmla="*/ 1481 h 417847"/>
                <a:gd name="connsiteX6" fmla="*/ 1554 w 417847"/>
                <a:gd name="connsiteY6" fmla="*/ 1773 h 417847"/>
                <a:gd name="connsiteX7" fmla="*/ 1481 w 417847"/>
                <a:gd name="connsiteY7" fmla="*/ 419037 h 417847"/>
                <a:gd name="connsiteX8" fmla="*/ 418451 w 417847"/>
                <a:gd name="connsiteY8" fmla="*/ 418744 h 417847"/>
                <a:gd name="connsiteX9" fmla="*/ 418451 w 417847"/>
                <a:gd name="connsiteY9" fmla="*/ 199136 h 417847"/>
                <a:gd name="connsiteX10" fmla="*/ 374471 w 417847"/>
                <a:gd name="connsiteY10" fmla="*/ 199136 h 41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7847" h="417847">
                  <a:moveTo>
                    <a:pt x="374471" y="199136"/>
                  </a:moveTo>
                  <a:lnTo>
                    <a:pt x="374471" y="374690"/>
                  </a:lnTo>
                  <a:lnTo>
                    <a:pt x="45095" y="374690"/>
                  </a:lnTo>
                  <a:lnTo>
                    <a:pt x="45095" y="45242"/>
                  </a:lnTo>
                  <a:lnTo>
                    <a:pt x="155155" y="45242"/>
                  </a:lnTo>
                  <a:lnTo>
                    <a:pt x="155155" y="1481"/>
                  </a:lnTo>
                  <a:lnTo>
                    <a:pt x="1554" y="1773"/>
                  </a:lnTo>
                  <a:lnTo>
                    <a:pt x="1481" y="419037"/>
                  </a:lnTo>
                  <a:lnTo>
                    <a:pt x="418451" y="418744"/>
                  </a:lnTo>
                  <a:lnTo>
                    <a:pt x="418451" y="199136"/>
                  </a:lnTo>
                  <a:lnTo>
                    <a:pt x="374471" y="199136"/>
                  </a:lnTo>
                  <a:close/>
                </a:path>
              </a:pathLst>
            </a:custGeom>
            <a:solidFill>
              <a:srgbClr val="0078D7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B3D64FE-157C-4C16-B14A-0EE5AB500D39}"/>
                </a:ext>
              </a:extLst>
            </p:cNvPr>
            <p:cNvSpPr/>
            <p:nvPr/>
          </p:nvSpPr>
          <p:spPr>
            <a:xfrm>
              <a:off x="1837247" y="3041569"/>
              <a:ext cx="278565" cy="248097"/>
            </a:xfrm>
            <a:custGeom>
              <a:avLst/>
              <a:gdLst>
                <a:gd name="connsiteX0" fmla="*/ 279851 w 278564"/>
                <a:gd name="connsiteY0" fmla="*/ 1481 h 248096"/>
                <a:gd name="connsiteX1" fmla="*/ 267411 w 278564"/>
                <a:gd name="connsiteY1" fmla="*/ 1773 h 248096"/>
                <a:gd name="connsiteX2" fmla="*/ 60974 w 278564"/>
                <a:gd name="connsiteY2" fmla="*/ 132177 h 248096"/>
                <a:gd name="connsiteX3" fmla="*/ 1481 w 278564"/>
                <a:gd name="connsiteY3" fmla="*/ 103638 h 248096"/>
                <a:gd name="connsiteX4" fmla="*/ 52852 w 278564"/>
                <a:gd name="connsiteY4" fmla="*/ 248677 h 248096"/>
                <a:gd name="connsiteX5" fmla="*/ 197233 w 278564"/>
                <a:gd name="connsiteY5" fmla="*/ 197599 h 248096"/>
                <a:gd name="connsiteX6" fmla="*/ 133055 w 278564"/>
                <a:gd name="connsiteY6" fmla="*/ 166791 h 248096"/>
                <a:gd name="connsiteX7" fmla="*/ 279851 w 278564"/>
                <a:gd name="connsiteY7" fmla="*/ 1481 h 24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564" h="248096">
                  <a:moveTo>
                    <a:pt x="279851" y="1481"/>
                  </a:moveTo>
                  <a:cubicBezTo>
                    <a:pt x="275314" y="1481"/>
                    <a:pt x="271509" y="1554"/>
                    <a:pt x="267411" y="1773"/>
                  </a:cubicBezTo>
                  <a:cubicBezTo>
                    <a:pt x="138178" y="8286"/>
                    <a:pt x="71220" y="114614"/>
                    <a:pt x="60974" y="132177"/>
                  </a:cubicBezTo>
                  <a:lnTo>
                    <a:pt x="1481" y="103638"/>
                  </a:lnTo>
                  <a:lnTo>
                    <a:pt x="52852" y="248677"/>
                  </a:lnTo>
                  <a:lnTo>
                    <a:pt x="197233" y="197599"/>
                  </a:lnTo>
                  <a:lnTo>
                    <a:pt x="133055" y="166791"/>
                  </a:lnTo>
                  <a:cubicBezTo>
                    <a:pt x="155960" y="119591"/>
                    <a:pt x="203526" y="40558"/>
                    <a:pt x="279851" y="1481"/>
                  </a:cubicBezTo>
                  <a:close/>
                </a:path>
              </a:pathLst>
            </a:custGeom>
            <a:solidFill>
              <a:srgbClr val="0078D7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A330FF4-8054-481B-950A-D42E30693338}"/>
              </a:ext>
            </a:extLst>
          </p:cNvPr>
          <p:cNvGrpSpPr/>
          <p:nvPr/>
        </p:nvGrpSpPr>
        <p:grpSpPr>
          <a:xfrm>
            <a:off x="656169" y="2006408"/>
            <a:ext cx="597211" cy="418850"/>
            <a:chOff x="14373741" y="5761210"/>
            <a:chExt cx="463775" cy="325266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A8BAAA2-8B6A-4A7C-9B7E-E584F4F18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629" y="6035118"/>
              <a:ext cx="115166" cy="124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622D52D8-A714-4A15-99C5-AAE29FCCF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6017998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4E3550DC-1F0F-4D2A-B83D-929892F52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0960" y="5803229"/>
              <a:ext cx="119834" cy="224106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935">
              <a:extLst>
                <a:ext uri="{FF2B5EF4-FFF2-40B4-BE49-F238E27FC236}">
                  <a16:creationId xmlns:a16="http://schemas.microsoft.com/office/drawing/2014/main" id="{24998710-DB99-4024-AEC1-8A645BC5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3046" y="5809455"/>
              <a:ext cx="12450" cy="24900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Rectangle 936">
              <a:extLst>
                <a:ext uri="{FF2B5EF4-FFF2-40B4-BE49-F238E27FC236}">
                  <a16:creationId xmlns:a16="http://schemas.microsoft.com/office/drawing/2014/main" id="{B599D51E-D360-4C46-B5EE-AC3FE53C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24304" y="5919952"/>
              <a:ext cx="99603" cy="108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937">
              <a:extLst>
                <a:ext uri="{FF2B5EF4-FFF2-40B4-BE49-F238E27FC236}">
                  <a16:creationId xmlns:a16="http://schemas.microsoft.com/office/drawing/2014/main" id="{8DCB7B73-8EC6-4688-839B-03BEACDB1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1324" y="5919952"/>
              <a:ext cx="102715" cy="108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Oval 938">
              <a:extLst>
                <a:ext uri="{FF2B5EF4-FFF2-40B4-BE49-F238E27FC236}">
                  <a16:creationId xmlns:a16="http://schemas.microsoft.com/office/drawing/2014/main" id="{16EC3055-63B4-4EA6-A7F9-0DE66082D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761210"/>
              <a:ext cx="96490" cy="91822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Rectangle 939">
              <a:extLst>
                <a:ext uri="{FF2B5EF4-FFF2-40B4-BE49-F238E27FC236}">
                  <a16:creationId xmlns:a16="http://schemas.microsoft.com/office/drawing/2014/main" id="{3FB64000-FA1B-40B9-B522-0EAC6507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877932"/>
              <a:ext cx="96490" cy="9337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Oval 940">
              <a:extLst>
                <a:ext uri="{FF2B5EF4-FFF2-40B4-BE49-F238E27FC236}">
                  <a16:creationId xmlns:a16="http://schemas.microsoft.com/office/drawing/2014/main" id="{630930C6-ABCC-4192-9678-9AA0F46CC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994654"/>
              <a:ext cx="96490" cy="91822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Oval 941">
              <a:extLst>
                <a:ext uri="{FF2B5EF4-FFF2-40B4-BE49-F238E27FC236}">
                  <a16:creationId xmlns:a16="http://schemas.microsoft.com/office/drawing/2014/main" id="{3C5053E0-D4EC-4216-89C9-5CAC2767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741" y="5877932"/>
              <a:ext cx="98046" cy="9337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942">
              <a:extLst>
                <a:ext uri="{FF2B5EF4-FFF2-40B4-BE49-F238E27FC236}">
                  <a16:creationId xmlns:a16="http://schemas.microsoft.com/office/drawing/2014/main" id="{27766E0D-73EB-47C5-9595-E4E4A34BE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877932"/>
              <a:ext cx="96490" cy="9337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943">
              <a:extLst>
                <a:ext uri="{FF2B5EF4-FFF2-40B4-BE49-F238E27FC236}">
                  <a16:creationId xmlns:a16="http://schemas.microsoft.com/office/drawing/2014/main" id="{1E6172DC-1ED3-4E04-A398-D77C5B217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761210"/>
              <a:ext cx="96490" cy="9182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944" descr="component solutions">
              <a:extLst>
                <a:ext uri="{FF2B5EF4-FFF2-40B4-BE49-F238E27FC236}">
                  <a16:creationId xmlns:a16="http://schemas.microsoft.com/office/drawing/2014/main" id="{7DF78DE9-0068-4BB1-950C-E8B2EA770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994654"/>
              <a:ext cx="96490" cy="9182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945">
              <a:extLst>
                <a:ext uri="{FF2B5EF4-FFF2-40B4-BE49-F238E27FC236}">
                  <a16:creationId xmlns:a16="http://schemas.microsoft.com/office/drawing/2014/main" id="{234C4CB4-CF8E-42CA-BD6F-7FD558438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5902832"/>
              <a:ext cx="24901" cy="45133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946">
              <a:extLst>
                <a:ext uri="{FF2B5EF4-FFF2-40B4-BE49-F238E27FC236}">
                  <a16:creationId xmlns:a16="http://schemas.microsoft.com/office/drawing/2014/main" id="{8B4D5195-9FDE-4D86-8D96-E62D44B23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5786111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947">
              <a:extLst>
                <a:ext uri="{FF2B5EF4-FFF2-40B4-BE49-F238E27FC236}">
                  <a16:creationId xmlns:a16="http://schemas.microsoft.com/office/drawing/2014/main" id="{035F2C1D-778A-4D9A-AED6-A64340B9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7814" y="5902832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F2505A8-9544-43B5-A7EB-0224673A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5" y="559219"/>
            <a:ext cx="1170265" cy="12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1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49" grpId="0"/>
      <p:bldP spid="50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Azure Design Template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3A1E2E3DC284FA04E192080228165" ma:contentTypeVersion="5" ma:contentTypeDescription="Create a new document." ma:contentTypeScope="" ma:versionID="7b20daccad832bb850059536e037b583">
  <xsd:schema xmlns:xsd="http://www.w3.org/2001/XMLSchema" xmlns:xs="http://www.w3.org/2001/XMLSchema" xmlns:p="http://schemas.microsoft.com/office/2006/metadata/properties" xmlns:ns2="17193dcc-1b3a-4a38-a9b7-1fadab455fc5" xmlns:ns3="cd6e1ad7-5a5a-461f-a0d1-6489bf5affd5" targetNamespace="http://schemas.microsoft.com/office/2006/metadata/properties" ma:root="true" ma:fieldsID="c6f8aeaef225aef8063f9e470d6fc4aa" ns2:_="" ns3:_="">
    <xsd:import namespace="17193dcc-1b3a-4a38-a9b7-1fadab455fc5"/>
    <xsd:import namespace="cd6e1ad7-5a5a-461f-a0d1-6489bf5aff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93dcc-1b3a-4a38-a9b7-1fadab455f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e1ad7-5a5a-461f-a0d1-6489bf5affd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9985E7-F7C6-4958-AABD-0B7F8BC31F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758C25-7188-4B86-83B4-902BBD715003}">
  <ds:schemaRefs>
    <ds:schemaRef ds:uri="http://schemas.microsoft.com/office/2006/metadata/properties"/>
    <ds:schemaRef ds:uri="http://purl.org/dc/terms/"/>
    <ds:schemaRef ds:uri="http://purl.org/dc/elements/1.1/"/>
    <ds:schemaRef ds:uri="17193dcc-1b3a-4a38-a9b7-1fadab455fc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F75EBC-5919-45E9-9ED4-A9C1753879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93dcc-1b3a-4a38-a9b7-1fadab455fc5"/>
    <ds:schemaRef ds:uri="cd6e1ad7-5a5a-461f-a0d1-6489bf5aff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118</Words>
  <Application>Microsoft Office PowerPoint</Application>
  <PresentationFormat>Widescreen</PresentationFormat>
  <Paragraphs>46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Segoe</vt:lpstr>
      <vt:lpstr>Segoe UI</vt:lpstr>
      <vt:lpstr>Segoe UI Semibold</vt:lpstr>
      <vt:lpstr>Wingdings</vt:lpstr>
      <vt:lpstr>Azure Design Template</vt:lpstr>
      <vt:lpstr>Azure Machine Learning Adoption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&amp; Technology Workshop Strategy  |  Plan  |  Ready Aligning business &amp; technology</dc:title>
  <dc:creator>Wayne Meyer</dc:creator>
  <cp:lastModifiedBy>Ciprian</cp:lastModifiedBy>
  <cp:revision>37</cp:revision>
  <dcterms:created xsi:type="dcterms:W3CDTF">2019-10-16T18:51:17Z</dcterms:created>
  <dcterms:modified xsi:type="dcterms:W3CDTF">2021-06-01T10:35:23Z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0x0101001753A1E2E3DC284FA04E192080228165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SetDate">
    <vt:lpwstr>2020-04-24T18:41:53.7543794Z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ctionId">
    <vt:lpwstr>162729a1-eee7-4859-9194-2e88c970307d</vt:lpwstr>
  </property>
  <property fmtid="{D5CDD505-2E9C-101B-9397-08002B2CF9AE}" pid="8" name="MSIP_Label_f42aa342-8706-4288-bd11-ebb85995028c_Extended_MSFT_Method">
    <vt:lpwstr>Automatic</vt:lpwstr>
  </property>
</Properties>
</file>